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0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9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1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8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9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7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1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Classification of Animation Character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dirty="0" err="1" smtClean="0"/>
              <a:t>정답률</a:t>
            </a:r>
            <a:r>
              <a:rPr lang="ko-KR" altLang="en-US" dirty="0" smtClean="0"/>
              <a:t> 강화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74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ShuffleNetV2 32 * 32 -&gt; 96 * 96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291" r="9325" b="9739"/>
          <a:stretch/>
        </p:blipFill>
        <p:spPr>
          <a:xfrm>
            <a:off x="3956148" y="1880158"/>
            <a:ext cx="7799245" cy="3952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2" r="91439" b="6186"/>
          <a:stretch/>
        </p:blipFill>
        <p:spPr>
          <a:xfrm>
            <a:off x="838200" y="3662683"/>
            <a:ext cx="2403891" cy="387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15041" r="8987" b="9491"/>
          <a:stretch/>
        </p:blipFill>
        <p:spPr>
          <a:xfrm>
            <a:off x="4020065" y="1880158"/>
            <a:ext cx="7875372" cy="40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9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캐릭터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닮은꼴 캐릭터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744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캐릭터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닮은꼴 캐릭터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43873" y="1837039"/>
            <a:ext cx="8500992" cy="4203228"/>
            <a:chOff x="2183028" y="1690688"/>
            <a:chExt cx="9630032" cy="47614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6" t="16664" r="9257" b="11237"/>
            <a:stretch/>
          </p:blipFill>
          <p:spPr>
            <a:xfrm>
              <a:off x="2183028" y="1690688"/>
              <a:ext cx="9630032" cy="476147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183028" y="1690688"/>
              <a:ext cx="728519" cy="657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69893" y="3284710"/>
              <a:ext cx="728519" cy="657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53233" y="4071423"/>
              <a:ext cx="728519" cy="657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831860" y="4854210"/>
              <a:ext cx="728519" cy="7022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8130" y="2440331"/>
              <a:ext cx="667265" cy="74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230498" y="1690688"/>
              <a:ext cx="667265" cy="74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5" t="24647" r="43851" b="70987"/>
          <a:stretch/>
        </p:blipFill>
        <p:spPr>
          <a:xfrm>
            <a:off x="838200" y="3158841"/>
            <a:ext cx="2201143" cy="4613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99" r="91419" b="26331"/>
          <a:stretch/>
        </p:blipFill>
        <p:spPr>
          <a:xfrm>
            <a:off x="1038301" y="3938653"/>
            <a:ext cx="1800940" cy="2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편의성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명령어 구문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기능 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모델 활용</a:t>
            </a:r>
            <a:endParaRPr lang="en-US" altLang="ko-KR" dirty="0" smtClean="0"/>
          </a:p>
          <a:p>
            <a:r>
              <a:rPr lang="ko-KR" altLang="en-US" dirty="0" smtClean="0"/>
              <a:t>무엇이 문제였나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이전 코드와 비교</a:t>
            </a:r>
            <a:endParaRPr lang="en-US" altLang="ko-KR" dirty="0" smtClean="0"/>
          </a:p>
          <a:p>
            <a:r>
              <a:rPr lang="en-US" altLang="ko-KR" dirty="0" smtClean="0"/>
              <a:t>ShuffleNetV2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89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정답률</a:t>
            </a:r>
            <a:r>
              <a:rPr lang="ko-KR" altLang="en-US" dirty="0" smtClean="0"/>
              <a:t> 강화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898" t="14282" r="8714" b="9640"/>
          <a:stretch/>
        </p:blipFill>
        <p:spPr>
          <a:xfrm>
            <a:off x="3672403" y="1837038"/>
            <a:ext cx="7681397" cy="3937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8" t="68370" r="80919" b="24535"/>
          <a:stretch/>
        </p:blipFill>
        <p:spPr>
          <a:xfrm>
            <a:off x="691979" y="3566984"/>
            <a:ext cx="2488015" cy="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사이즈 축소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8" t="14667" r="11622" b="7744"/>
          <a:stretch/>
        </p:blipFill>
        <p:spPr>
          <a:xfrm>
            <a:off x="4623043" y="2026508"/>
            <a:ext cx="6885217" cy="38305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 t="58979" r="42380" b="36456"/>
          <a:stretch/>
        </p:blipFill>
        <p:spPr>
          <a:xfrm>
            <a:off x="838200" y="3562864"/>
            <a:ext cx="3510185" cy="7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0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사이즈 축소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5" t="14345" r="11554" b="8176"/>
          <a:stretch/>
        </p:blipFill>
        <p:spPr>
          <a:xfrm>
            <a:off x="4547074" y="2026507"/>
            <a:ext cx="6961185" cy="3900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1"/>
          <a:stretch/>
        </p:blipFill>
        <p:spPr>
          <a:xfrm>
            <a:off x="838200" y="3542365"/>
            <a:ext cx="344699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Overfitting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26863" r="42703" b="5489"/>
          <a:stretch/>
        </p:blipFill>
        <p:spPr>
          <a:xfrm>
            <a:off x="4933444" y="1291905"/>
            <a:ext cx="2325112" cy="51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</a:t>
            </a:r>
            <a:r>
              <a:rPr lang="en-US" altLang="ko-KR" dirty="0"/>
              <a:t>Regularization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3" t="24521" r="42635" b="34065"/>
          <a:stretch/>
        </p:blipFill>
        <p:spPr>
          <a:xfrm>
            <a:off x="4423719" y="1690688"/>
            <a:ext cx="3344561" cy="43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9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 </a:t>
            </a:r>
            <a:r>
              <a:rPr lang="ko-KR" altLang="en-US" dirty="0" smtClean="0"/>
              <a:t>축소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9" t="11773" r="42380" b="39459"/>
          <a:stretch/>
        </p:blipFill>
        <p:spPr>
          <a:xfrm>
            <a:off x="4761470" y="1507523"/>
            <a:ext cx="2669060" cy="49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-&gt; </a:t>
            </a:r>
            <a:r>
              <a:rPr lang="en-US" altLang="ko-KR" dirty="0"/>
              <a:t>ShuffleNetV2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7" r="91149" b="541"/>
          <a:stretch/>
        </p:blipFill>
        <p:spPr>
          <a:xfrm>
            <a:off x="605625" y="3843875"/>
            <a:ext cx="2411340" cy="3954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13670" r="8716" b="7370"/>
          <a:stretch/>
        </p:blipFill>
        <p:spPr>
          <a:xfrm>
            <a:off x="3266791" y="1626973"/>
            <a:ext cx="8727501" cy="46502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088130" y="4563762"/>
            <a:ext cx="840259" cy="757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47871" y="5272215"/>
            <a:ext cx="840259" cy="757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02378" y="4563762"/>
            <a:ext cx="724930" cy="757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3091" y="3163330"/>
            <a:ext cx="840259" cy="680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6454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ShuffleNetV2 32 * 32 -&gt; 96 * 96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291" r="9325" b="9739"/>
          <a:stretch/>
        </p:blipFill>
        <p:spPr>
          <a:xfrm>
            <a:off x="3956148" y="1880158"/>
            <a:ext cx="7799245" cy="3952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2" t="87808" r="43904" b="7508"/>
          <a:stretch/>
        </p:blipFill>
        <p:spPr>
          <a:xfrm>
            <a:off x="527221" y="3080950"/>
            <a:ext cx="3164594" cy="5436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2" r="91439" b="6186"/>
          <a:stretch/>
        </p:blipFill>
        <p:spPr>
          <a:xfrm>
            <a:off x="838200" y="3871783"/>
            <a:ext cx="2403891" cy="3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</TotalTime>
  <Words>69</Words>
  <Application>Microsoft Office PowerPoint</Application>
  <PresentationFormat>와이드스크린</PresentationFormat>
  <Paragraphs>18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Classification of Animation Character</vt:lpstr>
      <vt:lpstr>정답률 강화</vt:lpstr>
      <vt:lpstr>사이즈 축소</vt:lpstr>
      <vt:lpstr>사이즈 축소 2</vt:lpstr>
      <vt:lpstr>Overfitting</vt:lpstr>
      <vt:lpstr>Weight Regularization</vt:lpstr>
      <vt:lpstr>LR 축소</vt:lpstr>
      <vt:lpstr>ResNet -&gt; ShuffleNetV2</vt:lpstr>
      <vt:lpstr>ShuffleNetV2 32 * 32 -&gt; 96 * 96</vt:lpstr>
      <vt:lpstr>ShuffleNetV2 32 * 32 -&gt; 96 * 96</vt:lpstr>
      <vt:lpstr>학습 캐릭터 추가 – 닮은꼴 캐릭터</vt:lpstr>
      <vt:lpstr>학습 캐릭터 추가 – 닮은꼴 캐릭터</vt:lpstr>
      <vt:lpstr>다음주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@learning</dc:title>
  <dc:creator>Windows 사용자</dc:creator>
  <cp:lastModifiedBy>Windows 사용자</cp:lastModifiedBy>
  <cp:revision>36</cp:revision>
  <dcterms:created xsi:type="dcterms:W3CDTF">2018-11-04T13:36:00Z</dcterms:created>
  <dcterms:modified xsi:type="dcterms:W3CDTF">2018-11-05T04:59:07Z</dcterms:modified>
</cp:coreProperties>
</file>